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4434" r:id="rId5"/>
    <p:sldId id="4435" r:id="rId6"/>
    <p:sldId id="4436" r:id="rId7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07D5EF-6F0C-4DFF-A081-673200F98F0E}" v="15" dt="2024-11-25T22:06:06.492"/>
    <p1510:client id="{4C4376A7-7547-4E92-AC98-D351F8782DE5}" v="3" dt="2024-11-25T22:10:16.6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940" y="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5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ina Nieminen (PM)" userId="908fc43f-9fca-432c-a51a-b7ccea11c940" providerId="ADAL" clId="{4C4376A7-7547-4E92-AC98-D351F8782DE5}"/>
    <pc:docChg chg="modSld">
      <pc:chgData name="Iina Nieminen (PM)" userId="908fc43f-9fca-432c-a51a-b7ccea11c940" providerId="ADAL" clId="{4C4376A7-7547-4E92-AC98-D351F8782DE5}" dt="2024-11-25T22:11:07.628" v="8" actId="1076"/>
      <pc:docMkLst>
        <pc:docMk/>
      </pc:docMkLst>
      <pc:sldChg chg="addSp modSp mod">
        <pc:chgData name="Iina Nieminen (PM)" userId="908fc43f-9fca-432c-a51a-b7ccea11c940" providerId="ADAL" clId="{4C4376A7-7547-4E92-AC98-D351F8782DE5}" dt="2024-11-25T22:11:07.628" v="8" actId="1076"/>
        <pc:sldMkLst>
          <pc:docMk/>
          <pc:sldMk cId="1444597704" sldId="4435"/>
        </pc:sldMkLst>
        <pc:spChg chg="add">
          <ac:chgData name="Iina Nieminen (PM)" userId="908fc43f-9fca-432c-a51a-b7ccea11c940" providerId="ADAL" clId="{4C4376A7-7547-4E92-AC98-D351F8782DE5}" dt="2024-11-25T22:10:13.898" v="0"/>
          <ac:spMkLst>
            <pc:docMk/>
            <pc:sldMk cId="1444597704" sldId="4435"/>
            <ac:spMk id="5" creationId="{CFBDCE4E-2219-3D8B-ECAD-3C94490B3CBC}"/>
          </ac:spMkLst>
        </pc:spChg>
        <pc:picChg chg="add mod">
          <ac:chgData name="Iina Nieminen (PM)" userId="908fc43f-9fca-432c-a51a-b7ccea11c940" providerId="ADAL" clId="{4C4376A7-7547-4E92-AC98-D351F8782DE5}" dt="2024-11-25T22:11:07.628" v="8" actId="1076"/>
          <ac:picMkLst>
            <pc:docMk/>
            <pc:sldMk cId="1444597704" sldId="4435"/>
            <ac:picMk id="7" creationId="{B97EBA4D-2CF9-E534-5748-605E0F38536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3FDF36-79DD-037D-AC54-25BE14A598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6B77C7-29AF-2FF7-508D-4A45BCFF2E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32EB6-B46D-4F8A-AE1F-1B98502AA059}" type="datetimeFigureOut">
              <a:rPr lang="en-BE" smtClean="0"/>
              <a:t>11/26/2024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F57E7B-0899-F85D-FF49-B7D5A04E3C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1B83FF-FF4C-1D71-172F-05B11156B6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B35FB-C16E-4594-8ED1-51CFBE3F335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30365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CB1D9-B390-458B-A7EF-1D0B71CC47E2}" type="datetimeFigureOut">
              <a:rPr lang="en-BE" smtClean="0"/>
              <a:t>11/26/2024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4A016-A996-4D57-85DC-BC873C7A6078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31134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PR-Title Slide w Image">
  <p:cSld name="EPR-Title Slide w Imag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3165" y="-1790441"/>
            <a:ext cx="12451071" cy="5276706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6"/>
          <p:cNvSpPr/>
          <p:nvPr/>
        </p:nvSpPr>
        <p:spPr>
          <a:xfrm>
            <a:off x="-133165" y="2219596"/>
            <a:ext cx="12634399" cy="39594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fr-BE" sz="1800" b="0" i="0" u="none" strike="noStrike" cap="none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6"/>
          <p:cNvSpPr/>
          <p:nvPr/>
        </p:nvSpPr>
        <p:spPr>
          <a:xfrm rot="-2700000">
            <a:off x="-5476373" y="-2393202"/>
            <a:ext cx="8293674" cy="4117837"/>
          </a:xfrm>
          <a:prstGeom prst="rect">
            <a:avLst/>
          </a:prstGeom>
          <a:solidFill>
            <a:schemeClr val="accent3">
              <a:alpha val="2156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43" name="Google Shape;43;p26"/>
          <p:cNvSpPr/>
          <p:nvPr/>
        </p:nvSpPr>
        <p:spPr>
          <a:xfrm rot="-2700000">
            <a:off x="8491438" y="1244524"/>
            <a:ext cx="5709214" cy="1984703"/>
          </a:xfrm>
          <a:prstGeom prst="rect">
            <a:avLst/>
          </a:prstGeom>
          <a:solidFill>
            <a:schemeClr val="accent3">
              <a:alpha val="2156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44" name="Google Shape;44;p26"/>
          <p:cNvSpPr txBox="1">
            <a:spLocks noGrp="1"/>
          </p:cNvSpPr>
          <p:nvPr>
            <p:ph type="ctrTitle"/>
          </p:nvPr>
        </p:nvSpPr>
        <p:spPr>
          <a:xfrm>
            <a:off x="1129909" y="799880"/>
            <a:ext cx="986952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Gill Sans"/>
              <a:buNone/>
              <a:defRPr sz="4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subTitle" idx="1"/>
          </p:nvPr>
        </p:nvSpPr>
        <p:spPr>
          <a:xfrm>
            <a:off x="1129909" y="327955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BE"/>
              <a:t>26.11.2024</a:t>
            </a:r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ftr" idx="11"/>
          </p:nvPr>
        </p:nvSpPr>
        <p:spPr>
          <a:xfrm>
            <a:off x="5200973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BE"/>
              <a:t>26.11.2024</a:t>
            </a:r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911429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fr-BE" smtClean="0"/>
              <a:pPr/>
              <a:t>‹#›</a:t>
            </a:fld>
            <a:endParaRPr lang="fr-BE"/>
          </a:p>
        </p:txBody>
      </p:sp>
      <p:pic>
        <p:nvPicPr>
          <p:cNvPr id="49" name="Google Shape;4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345" y="3541081"/>
            <a:ext cx="4231287" cy="29850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" name="Google Shape;50;p26"/>
          <p:cNvGrpSpPr/>
          <p:nvPr/>
        </p:nvGrpSpPr>
        <p:grpSpPr>
          <a:xfrm rot="-8100000">
            <a:off x="5557423" y="2737510"/>
            <a:ext cx="4057095" cy="5237825"/>
            <a:chOff x="5948039" y="947221"/>
            <a:chExt cx="4057095" cy="5237825"/>
          </a:xfrm>
        </p:grpSpPr>
        <p:sp>
          <p:nvSpPr>
            <p:cNvPr id="51" name="Google Shape;51;p26"/>
            <p:cNvSpPr/>
            <p:nvPr/>
          </p:nvSpPr>
          <p:spPr>
            <a:xfrm rot="5400000">
              <a:off x="7572652" y="3539501"/>
              <a:ext cx="1455938" cy="14559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20392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2" name="Google Shape;52;p26"/>
            <p:cNvSpPr/>
            <p:nvPr/>
          </p:nvSpPr>
          <p:spPr>
            <a:xfrm rot="5400000">
              <a:off x="5948039" y="3539501"/>
              <a:ext cx="1455938" cy="14559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1725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3" name="Google Shape;53;p26"/>
            <p:cNvSpPr/>
            <p:nvPr/>
          </p:nvSpPr>
          <p:spPr>
            <a:xfrm rot="5400000">
              <a:off x="7572652" y="947221"/>
              <a:ext cx="2432482" cy="24324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22352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4" name="Google Shape;54;p26"/>
            <p:cNvSpPr/>
            <p:nvPr/>
          </p:nvSpPr>
          <p:spPr>
            <a:xfrm rot="5400000">
              <a:off x="6347533" y="2323259"/>
              <a:ext cx="1056443" cy="10564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5" name="Google Shape;55;p26"/>
            <p:cNvSpPr/>
            <p:nvPr/>
          </p:nvSpPr>
          <p:spPr>
            <a:xfrm rot="5400000">
              <a:off x="6986725" y="5128603"/>
              <a:ext cx="1056443" cy="105644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6" name="Google Shape;56;p26"/>
            <p:cNvSpPr/>
            <p:nvPr/>
          </p:nvSpPr>
          <p:spPr>
            <a:xfrm rot="5400000">
              <a:off x="6096000" y="5128604"/>
              <a:ext cx="757292" cy="75729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7" name="Google Shape;57;p26"/>
            <p:cNvSpPr/>
            <p:nvPr/>
          </p:nvSpPr>
          <p:spPr>
            <a:xfrm rot="5400000">
              <a:off x="9167674" y="3539501"/>
              <a:ext cx="606371" cy="6063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58" name="Google Shape;58;p26"/>
          <p:cNvSpPr/>
          <p:nvPr/>
        </p:nvSpPr>
        <p:spPr>
          <a:xfrm rot="-5400000">
            <a:off x="9114294" y="3539502"/>
            <a:ext cx="3386940" cy="3386939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2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59" name="Google Shape;59;p26"/>
          <p:cNvGrpSpPr/>
          <p:nvPr/>
        </p:nvGrpSpPr>
        <p:grpSpPr>
          <a:xfrm>
            <a:off x="0" y="6085839"/>
            <a:ext cx="5257801" cy="857401"/>
            <a:chOff x="0" y="6085839"/>
            <a:chExt cx="5257801" cy="857401"/>
          </a:xfrm>
        </p:grpSpPr>
        <p:sp>
          <p:nvSpPr>
            <p:cNvPr id="60" name="Google Shape;60;p26"/>
            <p:cNvSpPr/>
            <p:nvPr/>
          </p:nvSpPr>
          <p:spPr>
            <a:xfrm>
              <a:off x="4419601" y="6085839"/>
              <a:ext cx="838200" cy="85740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1" name="Google Shape;61;p26"/>
            <p:cNvSpPr/>
            <p:nvPr/>
          </p:nvSpPr>
          <p:spPr>
            <a:xfrm>
              <a:off x="0" y="6085839"/>
              <a:ext cx="4419600" cy="8574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62" name="Google Shape;62;p26"/>
          <p:cNvSpPr/>
          <p:nvPr/>
        </p:nvSpPr>
        <p:spPr>
          <a:xfrm rot="-2700000">
            <a:off x="10441871" y="-641722"/>
            <a:ext cx="3423166" cy="2718068"/>
          </a:xfrm>
          <a:prstGeom prst="rect">
            <a:avLst/>
          </a:prstGeom>
          <a:solidFill>
            <a:schemeClr val="accent4">
              <a:alpha val="2156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63" name="Google Shape;63;p26"/>
          <p:cNvSpPr/>
          <p:nvPr/>
        </p:nvSpPr>
        <p:spPr>
          <a:xfrm rot="-2700000">
            <a:off x="-2822960" y="-452760"/>
            <a:ext cx="3423166" cy="2718068"/>
          </a:xfrm>
          <a:prstGeom prst="rect">
            <a:avLst/>
          </a:prstGeom>
          <a:solidFill>
            <a:schemeClr val="accent4">
              <a:alpha val="2156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64" name="Google Shape;64;p26"/>
          <p:cNvSpPr/>
          <p:nvPr/>
        </p:nvSpPr>
        <p:spPr>
          <a:xfrm rot="-2700000">
            <a:off x="10240339" y="907172"/>
            <a:ext cx="5709214" cy="1984703"/>
          </a:xfrm>
          <a:prstGeom prst="rect">
            <a:avLst/>
          </a:prstGeom>
          <a:solidFill>
            <a:schemeClr val="accent3">
              <a:alpha val="2156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833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PR-Section Header" type="secHead">
  <p:cSld name="EPR-Section 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8"/>
          <p:cNvSpPr txBox="1">
            <a:spLocks noGrp="1"/>
          </p:cNvSpPr>
          <p:nvPr>
            <p:ph type="title"/>
          </p:nvPr>
        </p:nvSpPr>
        <p:spPr>
          <a:xfrm>
            <a:off x="831850" y="1144993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Gill Sans"/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body" idx="1"/>
          </p:nvPr>
        </p:nvSpPr>
        <p:spPr>
          <a:xfrm>
            <a:off x="831850" y="4024718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80" name="Google Shape;80;p28"/>
          <p:cNvSpPr/>
          <p:nvPr/>
        </p:nvSpPr>
        <p:spPr>
          <a:xfrm>
            <a:off x="4327836" y="6085839"/>
            <a:ext cx="7763550" cy="8574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82" name="Google Shape;82;p28"/>
          <p:cNvSpPr/>
          <p:nvPr userDrawn="1"/>
        </p:nvSpPr>
        <p:spPr>
          <a:xfrm rot="-5400000">
            <a:off x="9237721" y="3637156"/>
            <a:ext cx="3386940" cy="3386939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2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83" name="Google Shape;83;p28"/>
          <p:cNvGrpSpPr/>
          <p:nvPr/>
        </p:nvGrpSpPr>
        <p:grpSpPr>
          <a:xfrm>
            <a:off x="0" y="6085839"/>
            <a:ext cx="5257801" cy="857401"/>
            <a:chOff x="0" y="6085839"/>
            <a:chExt cx="5257801" cy="857401"/>
          </a:xfrm>
        </p:grpSpPr>
        <p:sp>
          <p:nvSpPr>
            <p:cNvPr id="84" name="Google Shape;84;p28"/>
            <p:cNvSpPr/>
            <p:nvPr/>
          </p:nvSpPr>
          <p:spPr>
            <a:xfrm>
              <a:off x="4419601" y="6085839"/>
              <a:ext cx="838200" cy="85740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5" name="Google Shape;85;p28"/>
            <p:cNvSpPr/>
            <p:nvPr/>
          </p:nvSpPr>
          <p:spPr>
            <a:xfrm>
              <a:off x="0" y="6085839"/>
              <a:ext cx="4419600" cy="8574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F7F7B3-5913-F366-4171-A9CA02A9DDD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BE"/>
              <a:t>26.11.2024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020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PR-Comparison" type="twoTxTwoObj">
  <p:cSld name="EPR-Comparis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3" name="Google Shape;123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31"/>
          <p:cNvSpPr/>
          <p:nvPr/>
        </p:nvSpPr>
        <p:spPr>
          <a:xfrm>
            <a:off x="4327836" y="6085839"/>
            <a:ext cx="7763550" cy="8574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25" name="Google Shape;125;p31"/>
          <p:cNvSpPr txBox="1">
            <a:spLocks noGrp="1"/>
          </p:cNvSpPr>
          <p:nvPr>
            <p:ph type="ftr" idx="11"/>
          </p:nvPr>
        </p:nvSpPr>
        <p:spPr>
          <a:xfrm>
            <a:off x="5200973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BE"/>
              <a:t>26.11.2024</a:t>
            </a:r>
            <a:endParaRPr/>
          </a:p>
        </p:txBody>
      </p:sp>
      <p:sp>
        <p:nvSpPr>
          <p:cNvPr id="126" name="Google Shape;126;p31"/>
          <p:cNvSpPr/>
          <p:nvPr/>
        </p:nvSpPr>
        <p:spPr>
          <a:xfrm rot="-5400000">
            <a:off x="9237721" y="3637156"/>
            <a:ext cx="3386940" cy="3386939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2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127" name="Google Shape;127;p31"/>
          <p:cNvGrpSpPr/>
          <p:nvPr/>
        </p:nvGrpSpPr>
        <p:grpSpPr>
          <a:xfrm>
            <a:off x="0" y="6085839"/>
            <a:ext cx="5257801" cy="857401"/>
            <a:chOff x="0" y="6085839"/>
            <a:chExt cx="5257801" cy="857401"/>
          </a:xfrm>
        </p:grpSpPr>
        <p:sp>
          <p:nvSpPr>
            <p:cNvPr id="128" name="Google Shape;128;p31"/>
            <p:cNvSpPr/>
            <p:nvPr/>
          </p:nvSpPr>
          <p:spPr>
            <a:xfrm>
              <a:off x="4419601" y="6085839"/>
              <a:ext cx="838200" cy="85740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29" name="Google Shape;129;p31"/>
            <p:cNvSpPr/>
            <p:nvPr/>
          </p:nvSpPr>
          <p:spPr>
            <a:xfrm>
              <a:off x="0" y="6085839"/>
              <a:ext cx="4419600" cy="8574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130" name="Google Shape;13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BE"/>
              <a:t>26.11.2024</a:t>
            </a:r>
            <a:endParaRPr/>
          </a:p>
        </p:txBody>
      </p:sp>
      <p:sp>
        <p:nvSpPr>
          <p:cNvPr id="131" name="Google Shape;131;p31"/>
          <p:cNvSpPr txBox="1">
            <a:spLocks noGrp="1"/>
          </p:cNvSpPr>
          <p:nvPr>
            <p:ph type="sldNum" idx="12"/>
          </p:nvPr>
        </p:nvSpPr>
        <p:spPr>
          <a:xfrm>
            <a:off x="911429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fr-BE" smtClean="0"/>
              <a:pPr/>
              <a:t>‹#›</a:t>
            </a:fld>
            <a:endParaRPr lang="fr-BE"/>
          </a:p>
        </p:txBody>
      </p:sp>
      <p:pic>
        <p:nvPicPr>
          <p:cNvPr id="132" name="Google Shape;13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88910" y="5307583"/>
            <a:ext cx="2065236" cy="1456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011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PR-Title Only" type="titleOnly">
  <p:cSld name="EPR-Title 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2"/>
          <p:cNvSpPr/>
          <p:nvPr/>
        </p:nvSpPr>
        <p:spPr>
          <a:xfrm>
            <a:off x="4327836" y="6085839"/>
            <a:ext cx="7763550" cy="8574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6" name="Google Shape;136;p32"/>
          <p:cNvSpPr txBox="1">
            <a:spLocks noGrp="1"/>
          </p:cNvSpPr>
          <p:nvPr>
            <p:ph type="ftr" idx="11"/>
          </p:nvPr>
        </p:nvSpPr>
        <p:spPr>
          <a:xfrm>
            <a:off x="5200973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BE"/>
              <a:t>26.11.2024</a:t>
            </a:r>
            <a:endParaRPr/>
          </a:p>
        </p:txBody>
      </p:sp>
      <p:sp>
        <p:nvSpPr>
          <p:cNvPr id="137" name="Google Shape;137;p32"/>
          <p:cNvSpPr/>
          <p:nvPr/>
        </p:nvSpPr>
        <p:spPr>
          <a:xfrm rot="-5400000">
            <a:off x="9237721" y="3637156"/>
            <a:ext cx="3386940" cy="3386939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2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138" name="Google Shape;138;p32"/>
          <p:cNvGrpSpPr/>
          <p:nvPr/>
        </p:nvGrpSpPr>
        <p:grpSpPr>
          <a:xfrm>
            <a:off x="0" y="6085839"/>
            <a:ext cx="5257801" cy="857401"/>
            <a:chOff x="0" y="6085839"/>
            <a:chExt cx="5257801" cy="857401"/>
          </a:xfrm>
        </p:grpSpPr>
        <p:sp>
          <p:nvSpPr>
            <p:cNvPr id="139" name="Google Shape;139;p32"/>
            <p:cNvSpPr/>
            <p:nvPr/>
          </p:nvSpPr>
          <p:spPr>
            <a:xfrm>
              <a:off x="4419601" y="6085839"/>
              <a:ext cx="838200" cy="85740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40" name="Google Shape;140;p32"/>
            <p:cNvSpPr/>
            <p:nvPr/>
          </p:nvSpPr>
          <p:spPr>
            <a:xfrm>
              <a:off x="0" y="6085839"/>
              <a:ext cx="4419600" cy="8574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141" name="Google Shape;14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BE"/>
              <a:t>26.11.2024</a:t>
            </a:r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sldNum" idx="12"/>
          </p:nvPr>
        </p:nvSpPr>
        <p:spPr>
          <a:xfrm>
            <a:off x="911429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fr-BE" smtClean="0"/>
              <a:pPr/>
              <a:t>‹#›</a:t>
            </a:fld>
            <a:endParaRPr lang="fr-BE"/>
          </a:p>
        </p:txBody>
      </p:sp>
      <p:pic>
        <p:nvPicPr>
          <p:cNvPr id="143" name="Google Shape;143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88910" y="5307583"/>
            <a:ext cx="2065236" cy="1456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648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PR-Content with Caption" type="objTx">
  <p:cSld name="EPR-Content with Caption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Gill Sans"/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Char char="▪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8" name="Google Shape;158;p34"/>
          <p:cNvSpPr/>
          <p:nvPr/>
        </p:nvSpPr>
        <p:spPr>
          <a:xfrm>
            <a:off x="4327836" y="6085839"/>
            <a:ext cx="7763550" cy="8574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59" name="Google Shape;159;p34"/>
          <p:cNvSpPr txBox="1">
            <a:spLocks noGrp="1"/>
          </p:cNvSpPr>
          <p:nvPr>
            <p:ph type="ftr" idx="11"/>
          </p:nvPr>
        </p:nvSpPr>
        <p:spPr>
          <a:xfrm>
            <a:off x="5200973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BE"/>
              <a:t>26.11.2024</a:t>
            </a:r>
            <a:endParaRPr/>
          </a:p>
        </p:txBody>
      </p:sp>
      <p:sp>
        <p:nvSpPr>
          <p:cNvPr id="160" name="Google Shape;160;p34"/>
          <p:cNvSpPr/>
          <p:nvPr/>
        </p:nvSpPr>
        <p:spPr>
          <a:xfrm rot="-5400000">
            <a:off x="9237721" y="3637156"/>
            <a:ext cx="3386940" cy="3386939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2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161" name="Google Shape;161;p34"/>
          <p:cNvGrpSpPr/>
          <p:nvPr/>
        </p:nvGrpSpPr>
        <p:grpSpPr>
          <a:xfrm>
            <a:off x="0" y="6085839"/>
            <a:ext cx="5257801" cy="857401"/>
            <a:chOff x="0" y="6085839"/>
            <a:chExt cx="5257801" cy="857401"/>
          </a:xfrm>
        </p:grpSpPr>
        <p:sp>
          <p:nvSpPr>
            <p:cNvPr id="162" name="Google Shape;162;p34"/>
            <p:cNvSpPr/>
            <p:nvPr/>
          </p:nvSpPr>
          <p:spPr>
            <a:xfrm>
              <a:off x="4419601" y="6085839"/>
              <a:ext cx="838200" cy="85740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63" name="Google Shape;163;p34"/>
            <p:cNvSpPr/>
            <p:nvPr/>
          </p:nvSpPr>
          <p:spPr>
            <a:xfrm>
              <a:off x="0" y="6085839"/>
              <a:ext cx="4419600" cy="8574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164" name="Google Shape;164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BE"/>
              <a:t>26.11.2024</a:t>
            </a:r>
            <a:endParaRPr/>
          </a:p>
        </p:txBody>
      </p:sp>
      <p:sp>
        <p:nvSpPr>
          <p:cNvPr id="165" name="Google Shape;165;p34"/>
          <p:cNvSpPr txBox="1">
            <a:spLocks noGrp="1"/>
          </p:cNvSpPr>
          <p:nvPr>
            <p:ph type="sldNum" idx="12"/>
          </p:nvPr>
        </p:nvSpPr>
        <p:spPr>
          <a:xfrm>
            <a:off x="911429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fr-BE" smtClean="0"/>
              <a:pPr/>
              <a:t>‹#›</a:t>
            </a:fld>
            <a:endParaRPr lang="fr-BE"/>
          </a:p>
        </p:txBody>
      </p:sp>
      <p:pic>
        <p:nvPicPr>
          <p:cNvPr id="166" name="Google Shape;16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88910" y="5307583"/>
            <a:ext cx="2065236" cy="1456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098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PR-Picture with Caption" type="picTx">
  <p:cSld name="EPR-Picture with Caption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5"/>
          <p:cNvSpPr>
            <a:spLocks noGrp="1"/>
          </p:cNvSpPr>
          <p:nvPr>
            <p:ph type="pic" idx="2"/>
          </p:nvPr>
        </p:nvSpPr>
        <p:spPr>
          <a:xfrm>
            <a:off x="5045221" y="-14804"/>
            <a:ext cx="7842417" cy="6192443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Gill Sans"/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1" name="Google Shape;171;p35"/>
          <p:cNvSpPr/>
          <p:nvPr/>
        </p:nvSpPr>
        <p:spPr>
          <a:xfrm>
            <a:off x="4327836" y="6085839"/>
            <a:ext cx="7763550" cy="8574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72" name="Google Shape;172;p35"/>
          <p:cNvSpPr txBox="1">
            <a:spLocks noGrp="1"/>
          </p:cNvSpPr>
          <p:nvPr>
            <p:ph type="ftr" idx="11"/>
          </p:nvPr>
        </p:nvSpPr>
        <p:spPr>
          <a:xfrm>
            <a:off x="5200973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BE"/>
              <a:t>26.11.2024</a:t>
            </a:r>
            <a:endParaRPr/>
          </a:p>
        </p:txBody>
      </p:sp>
      <p:sp>
        <p:nvSpPr>
          <p:cNvPr id="173" name="Google Shape;173;p35"/>
          <p:cNvSpPr/>
          <p:nvPr/>
        </p:nvSpPr>
        <p:spPr>
          <a:xfrm rot="-5400000">
            <a:off x="9237721" y="3637156"/>
            <a:ext cx="3386940" cy="3386939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0800" dist="38100" dir="10800000" algn="r" rotWithShape="0">
              <a:srgbClr val="000000">
                <a:alpha val="2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174" name="Google Shape;174;p35"/>
          <p:cNvGrpSpPr/>
          <p:nvPr/>
        </p:nvGrpSpPr>
        <p:grpSpPr>
          <a:xfrm>
            <a:off x="0" y="6085839"/>
            <a:ext cx="5257801" cy="857401"/>
            <a:chOff x="0" y="6085839"/>
            <a:chExt cx="5257801" cy="857401"/>
          </a:xfrm>
        </p:grpSpPr>
        <p:sp>
          <p:nvSpPr>
            <p:cNvPr id="175" name="Google Shape;175;p35"/>
            <p:cNvSpPr/>
            <p:nvPr/>
          </p:nvSpPr>
          <p:spPr>
            <a:xfrm>
              <a:off x="4419601" y="6085839"/>
              <a:ext cx="838200" cy="85740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76" name="Google Shape;176;p35"/>
            <p:cNvSpPr/>
            <p:nvPr/>
          </p:nvSpPr>
          <p:spPr>
            <a:xfrm>
              <a:off x="0" y="6085839"/>
              <a:ext cx="4419600" cy="8574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177" name="Google Shape;17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BE"/>
              <a:t>26.11.2024</a:t>
            </a:r>
            <a:endParaRPr/>
          </a:p>
        </p:txBody>
      </p:sp>
      <p:sp>
        <p:nvSpPr>
          <p:cNvPr id="178" name="Google Shape;178;p35"/>
          <p:cNvSpPr txBox="1">
            <a:spLocks noGrp="1"/>
          </p:cNvSpPr>
          <p:nvPr>
            <p:ph type="sldNum" idx="12"/>
          </p:nvPr>
        </p:nvSpPr>
        <p:spPr>
          <a:xfrm>
            <a:off x="911429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fr-BE" smtClean="0"/>
              <a:pPr/>
              <a:t>‹#›</a:t>
            </a:fld>
            <a:endParaRPr lang="fr-BE"/>
          </a:p>
        </p:txBody>
      </p:sp>
      <p:pic>
        <p:nvPicPr>
          <p:cNvPr id="179" name="Google Shape;179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88910" y="5307583"/>
            <a:ext cx="2065236" cy="1456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5628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02986CC-D516-6547-954E-BA4F692DAA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2099" y="549014"/>
            <a:ext cx="10331803" cy="71999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12190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0589" algn="l"/>
              </a:tabLst>
              <a:defRPr lang="ru-RU" sz="4000" b="1" i="0" kern="1200" spc="0" baseline="0" dirty="0">
                <a:solidFill>
                  <a:schemeClr val="tx2"/>
                </a:solidFill>
                <a:latin typeface="Arial" panose="020B0604020202020204" pitchFamily="34" charset="0"/>
                <a:ea typeface="Tahoma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NAME OF YOUR TOP SLIDE</a:t>
            </a:r>
            <a:endParaRPr lang="ru-RU"/>
          </a:p>
        </p:txBody>
      </p:sp>
      <p:sp>
        <p:nvSpPr>
          <p:cNvPr id="18" name="Текст 3">
            <a:extLst>
              <a:ext uri="{FF2B5EF4-FFF2-40B4-BE49-F238E27FC236}">
                <a16:creationId xmlns:a16="http://schemas.microsoft.com/office/drawing/2014/main" id="{0AB005FD-6530-3E4A-9093-8B2C9615AE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2099" y="1737008"/>
            <a:ext cx="10331803" cy="2951986"/>
          </a:xfrm>
          <a:prstGeom prst="rect">
            <a:avLst/>
          </a:prstGeom>
        </p:spPr>
        <p:txBody>
          <a:bodyPr/>
          <a:lstStyle>
            <a:lvl1pPr algn="ctr">
              <a:lnSpc>
                <a:spcPct val="120000"/>
              </a:lnSpc>
              <a:spcBef>
                <a:spcPts val="636"/>
              </a:spcBef>
              <a:defRPr lang="en-US" sz="1400" b="0" i="0" baseline="0" dirty="0">
                <a:solidFill>
                  <a:schemeClr val="tx2"/>
                </a:solidFill>
                <a:latin typeface="Arial" panose="020B0604020202020204" pitchFamily="34" charset="0"/>
                <a:ea typeface="Tahoma" charset="0"/>
                <a:cs typeface="Arial" panose="020B0604020202020204" pitchFamily="34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/>
              <a:t>Example text</a:t>
            </a:r>
          </a:p>
        </p:txBody>
      </p:sp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id="{F8176027-EFD5-1A4C-B3F3-DE92C312D23C}"/>
              </a:ext>
            </a:extLst>
          </p:cNvPr>
          <p:cNvSpPr txBox="1">
            <a:spLocks/>
          </p:cNvSpPr>
          <p:nvPr userDrawn="1"/>
        </p:nvSpPr>
        <p:spPr>
          <a:xfrm>
            <a:off x="10955907" y="6325901"/>
            <a:ext cx="1246071" cy="409215"/>
          </a:xfrm>
          <a:prstGeom prst="rect">
            <a:avLst/>
          </a:prstGeom>
        </p:spPr>
        <p:txBody>
          <a:bodyPr rIns="215972" anchor="ctr"/>
          <a:lstStyle>
            <a:defPPr>
              <a:defRPr lang="ru-RU"/>
            </a:defPPr>
            <a:lvl1pPr marL="0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261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38522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783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7044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96305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15566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34827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54088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079">
              <a:lnSpc>
                <a:spcPct val="150000"/>
              </a:lnSpc>
              <a:spcBef>
                <a:spcPts val="432"/>
              </a:spcBef>
            </a:pPr>
            <a:fld id="{E8BBD06A-759F-43F0-9FDD-30D8801384DF}" type="slidenum">
              <a:rPr lang="ru-RU" sz="160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ahoma" charset="0"/>
                <a:cs typeface="Arial" panose="020B0604020202020204" pitchFamily="34" charset="0"/>
              </a:rPr>
              <a:pPr algn="r" defTabSz="1219079">
                <a:lnSpc>
                  <a:spcPct val="150000"/>
                </a:lnSpc>
                <a:spcBef>
                  <a:spcPts val="432"/>
                </a:spcBef>
              </a:pPr>
              <a:t>‹#›</a:t>
            </a:fld>
            <a:endParaRPr lang="ru-RU" sz="1600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Tahom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42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ill Sans"/>
              <a:buNone/>
              <a:defRPr sz="44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BE"/>
              <a:t>26.11.2024</a:t>
            </a:r>
            <a:endParaRPr lang="en-US"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5200973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26.11.2024</a:t>
            </a:r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911429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Gill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A3B2"/>
              </a:buClr>
              <a:buSzPts val="1200"/>
              <a:buFont typeface="Gill Sans"/>
              <a:buNone/>
              <a:defRPr sz="1200" b="0" i="0" u="none" strike="noStrike" cap="none">
                <a:solidFill>
                  <a:srgbClr val="5BA3B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103281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hyperlink" Target="https://digicampus.fi/course/view.php?id=407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gicampus.fi/course/view.php?id=5338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2931D-5D21-40F1-086B-B0CE8C6D2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429" y="2909890"/>
            <a:ext cx="11669135" cy="1038220"/>
          </a:xfrm>
        </p:spPr>
        <p:txBody>
          <a:bodyPr>
            <a:noAutofit/>
          </a:bodyPr>
          <a:lstStyle/>
          <a:p>
            <a:pPr algn="ctr"/>
            <a:r>
              <a:rPr lang="en-US" sz="4000" i="1" dirty="0">
                <a:latin typeface="Arial" panose="020B0604020202020204" pitchFamily="34" charset="0"/>
              </a:rPr>
              <a:t>Advancing Healthcare Inclusion &amp; Equal Treatment for People with Intellectual Disabilities</a:t>
            </a:r>
            <a:br>
              <a:rPr lang="en-US" sz="4000" i="1" dirty="0">
                <a:latin typeface="Arial" panose="020B0604020202020204" pitchFamily="34" charset="0"/>
              </a:rPr>
            </a:br>
            <a:r>
              <a:rPr lang="en-US" sz="4000" i="1" dirty="0">
                <a:latin typeface="Arial" panose="020B0604020202020204" pitchFamily="34" charset="0"/>
              </a:rPr>
              <a:t>Conference</a:t>
            </a:r>
            <a:br>
              <a:rPr lang="en-US" sz="4000" i="1" dirty="0">
                <a:latin typeface="Arial"/>
                <a:ea typeface="Arial"/>
                <a:cs typeface="Arial"/>
                <a:sym typeface="Arial"/>
              </a:rPr>
            </a:br>
            <a:endParaRPr lang="en-BE" sz="40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8526AE-FB06-8553-43CF-824C593D0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593" y="202228"/>
            <a:ext cx="2992811" cy="1223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01603F-9CF7-8BC8-D0D3-308B2A35D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5937" y="6020981"/>
            <a:ext cx="1646063" cy="347502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0F9C8B-329F-5E7E-CF15-D71749EFB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44772" y="3651663"/>
            <a:ext cx="6902450" cy="150018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26 November 2024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European Economic and Social Committee</a:t>
            </a:r>
            <a:endParaRPr lang="en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20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2931D-5D21-40F1-086B-B0CE8C6D2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740" y="860544"/>
            <a:ext cx="10515600" cy="1038220"/>
          </a:xfrm>
        </p:spPr>
        <p:txBody>
          <a:bodyPr>
            <a:noAutofit/>
          </a:bodyPr>
          <a:lstStyle/>
          <a:p>
            <a:r>
              <a:rPr lang="fi-FI" sz="4400" dirty="0" err="1"/>
              <a:t>Equal</a:t>
            </a:r>
            <a:r>
              <a:rPr lang="fi-FI" sz="4400" dirty="0"/>
              <a:t> </a:t>
            </a:r>
            <a:r>
              <a:rPr lang="fi-FI" sz="4400" dirty="0" err="1"/>
              <a:t>Treatment</a:t>
            </a:r>
            <a:r>
              <a:rPr lang="fi-FI" sz="4400" dirty="0"/>
              <a:t> </a:t>
            </a:r>
            <a:r>
              <a:rPr lang="fi-FI" sz="4400" dirty="0" err="1"/>
              <a:t>online</a:t>
            </a:r>
            <a:r>
              <a:rPr lang="fi-FI" sz="4400" dirty="0"/>
              <a:t> </a:t>
            </a:r>
            <a:r>
              <a:rPr lang="fi-FI" sz="4400" dirty="0" err="1"/>
              <a:t>courses</a:t>
            </a:r>
            <a:r>
              <a:rPr lang="fi-FI" sz="4400" dirty="0"/>
              <a:t> </a:t>
            </a:r>
            <a:br>
              <a:rPr lang="fi-FI" sz="4400" dirty="0"/>
            </a:br>
            <a:r>
              <a:rPr lang="fi-FI" sz="4400" dirty="0"/>
              <a:t>at </a:t>
            </a:r>
            <a:r>
              <a:rPr lang="fi-FI" sz="4400" dirty="0" err="1"/>
              <a:t>the</a:t>
            </a:r>
            <a:r>
              <a:rPr lang="fi-FI" sz="4400" dirty="0"/>
              <a:t> </a:t>
            </a:r>
            <a:r>
              <a:rPr lang="fi-FI" sz="4400" dirty="0" err="1"/>
              <a:t>DigiCampus</a:t>
            </a:r>
            <a:r>
              <a:rPr lang="fi-FI" sz="4400" dirty="0"/>
              <a:t> </a:t>
            </a:r>
            <a:r>
              <a:rPr lang="fi-FI" sz="4400" dirty="0" err="1"/>
              <a:t>platform</a:t>
            </a:r>
            <a:endParaRPr lang="en-BE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37437-A68C-B7AC-282A-43816BC56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2104985"/>
            <a:ext cx="12420410" cy="652606"/>
          </a:xfrm>
        </p:spPr>
        <p:txBody>
          <a:bodyPr>
            <a:noAutofit/>
          </a:bodyPr>
          <a:lstStyle/>
          <a:p>
            <a:r>
              <a:rPr lang="fi-FI" sz="2800" dirty="0">
                <a:solidFill>
                  <a:schemeClr val="tx1"/>
                </a:solidFill>
              </a:rPr>
              <a:t>To </a:t>
            </a:r>
            <a:r>
              <a:rPr lang="fi-FI" sz="2800" dirty="0" err="1">
                <a:solidFill>
                  <a:schemeClr val="tx1"/>
                </a:solidFill>
              </a:rPr>
              <a:t>see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the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material</a:t>
            </a:r>
            <a:r>
              <a:rPr lang="fi-FI" sz="2800" dirty="0">
                <a:solidFill>
                  <a:schemeClr val="tx1"/>
                </a:solidFill>
              </a:rPr>
              <a:t> go to </a:t>
            </a:r>
            <a:r>
              <a:rPr lang="fi-FI" sz="2800" dirty="0" err="1">
                <a:solidFill>
                  <a:schemeClr val="tx1"/>
                </a:solidFill>
              </a:rPr>
              <a:t>the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website</a:t>
            </a:r>
            <a:r>
              <a:rPr lang="fi-FI" sz="2800" dirty="0">
                <a:solidFill>
                  <a:schemeClr val="tx1"/>
                </a:solidFill>
              </a:rPr>
              <a:t>: </a:t>
            </a:r>
            <a:r>
              <a:rPr lang="fi-FI" sz="3600" dirty="0">
                <a:solidFill>
                  <a:schemeClr val="tx1"/>
                </a:solidFill>
              </a:rPr>
              <a:t>digicampus.fi </a:t>
            </a:r>
          </a:p>
          <a:p>
            <a:r>
              <a:rPr lang="fi-FI" sz="28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i-FI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Log</a:t>
            </a:r>
            <a:r>
              <a:rPr lang="fi-FI" sz="2800" dirty="0">
                <a:solidFill>
                  <a:schemeClr val="tx1"/>
                </a:solidFill>
                <a:sym typeface="Wingdings" panose="05000000000000000000" pitchFamily="2" charset="2"/>
              </a:rPr>
              <a:t> in  Access as a </a:t>
            </a:r>
            <a:r>
              <a:rPr lang="fi-FI" sz="2800" dirty="0" err="1">
                <a:solidFill>
                  <a:schemeClr val="tx1"/>
                </a:solidFill>
                <a:sym typeface="Wingdings" panose="05000000000000000000" pitchFamily="2" charset="2"/>
              </a:rPr>
              <a:t>guest</a:t>
            </a:r>
            <a:endParaRPr lang="fi-FI" sz="28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8526AE-FB06-8553-43CF-824C593D0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1201" y="577669"/>
            <a:ext cx="2108314" cy="8619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01603F-9CF7-8BC8-D0D3-308B2A35D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5937" y="6020981"/>
            <a:ext cx="1646063" cy="3475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1A5048-3465-26C0-D7CB-23A96B6B879D}"/>
              </a:ext>
            </a:extLst>
          </p:cNvPr>
          <p:cNvSpPr txBox="1"/>
          <p:nvPr/>
        </p:nvSpPr>
        <p:spPr>
          <a:xfrm>
            <a:off x="406400" y="6368483"/>
            <a:ext cx="1321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26.11.2024</a:t>
            </a:r>
            <a:endParaRPr lang="en-BE" dirty="0">
              <a:solidFill>
                <a:schemeClr val="bg1"/>
              </a:solidFill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D2C9B3D-2FE5-FC71-C44B-4D99322FFD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402"/>
          <a:stretch/>
        </p:blipFill>
        <p:spPr>
          <a:xfrm>
            <a:off x="2674831" y="4281853"/>
            <a:ext cx="1622125" cy="1727572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3B7BBFFF-EB92-477D-500F-D4E5E027B0A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84"/>
          <a:stretch/>
        </p:blipFill>
        <p:spPr>
          <a:xfrm>
            <a:off x="7739209" y="4281853"/>
            <a:ext cx="1714744" cy="172757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6847B83-7A86-3EBF-BCB5-F6875D73CD8B}"/>
              </a:ext>
            </a:extLst>
          </p:cNvPr>
          <p:cNvSpPr txBox="1">
            <a:spLocks/>
          </p:cNvSpPr>
          <p:nvPr/>
        </p:nvSpPr>
        <p:spPr>
          <a:xfrm>
            <a:off x="5818212" y="3549861"/>
            <a:ext cx="5104455" cy="1101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i-FI" sz="2800" kern="0" dirty="0"/>
              <a:t>For </a:t>
            </a:r>
            <a:r>
              <a:rPr lang="fi-FI" sz="2800" kern="0" dirty="0" err="1">
                <a:hlinkClick r:id="rId6"/>
              </a:rPr>
              <a:t>professional</a:t>
            </a:r>
            <a:r>
              <a:rPr lang="fi-FI" sz="2800" kern="0" dirty="0">
                <a:hlinkClick r:id="rId6"/>
              </a:rPr>
              <a:t> </a:t>
            </a:r>
            <a:r>
              <a:rPr lang="fi-FI" sz="2800" kern="0" dirty="0" err="1">
                <a:hlinkClick r:id="rId6"/>
              </a:rPr>
              <a:t>supporters</a:t>
            </a:r>
            <a:r>
              <a:rPr lang="fi-FI" sz="2800" kern="0" dirty="0"/>
              <a:t>: </a:t>
            </a:r>
            <a:endParaRPr lang="en-BE" sz="2800" kern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B056DF0-72B4-F4BA-FF77-59AFED518327}"/>
              </a:ext>
            </a:extLst>
          </p:cNvPr>
          <p:cNvSpPr txBox="1">
            <a:spLocks/>
          </p:cNvSpPr>
          <p:nvPr/>
        </p:nvSpPr>
        <p:spPr>
          <a:xfrm>
            <a:off x="406400" y="3549861"/>
            <a:ext cx="5266544" cy="652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Gill Sans"/>
                <a:cs typeface="Arial" panose="020B0604020202020204" pitchFamily="34" charset="0"/>
                <a:sym typeface="Gill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i-FI" sz="2800" kern="0" dirty="0"/>
              <a:t>For </a:t>
            </a:r>
            <a:r>
              <a:rPr lang="fi-FI" sz="2800" kern="0" dirty="0" err="1">
                <a:hlinkClick r:id="rId7"/>
              </a:rPr>
              <a:t>healthcare</a:t>
            </a:r>
            <a:r>
              <a:rPr lang="fi-FI" sz="2800" kern="0" dirty="0">
                <a:hlinkClick r:id="rId7"/>
              </a:rPr>
              <a:t> </a:t>
            </a:r>
            <a:r>
              <a:rPr lang="fi-FI" sz="2800" kern="0" dirty="0" err="1">
                <a:hlinkClick r:id="rId7"/>
              </a:rPr>
              <a:t>professionals</a:t>
            </a:r>
            <a:r>
              <a:rPr lang="fi-FI" sz="2800" kern="0" dirty="0"/>
              <a:t>:  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97EBA4D-2CF9-E534-5748-605E0F3853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1201" y="2191436"/>
            <a:ext cx="2133319" cy="65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97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6E6857A9-849E-6D20-6B48-9A64E0DA5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online</a:t>
            </a:r>
            <a:r>
              <a:rPr lang="fi-FI" dirty="0"/>
              <a:t> </a:t>
            </a:r>
            <a:r>
              <a:rPr lang="fi-FI" dirty="0" err="1"/>
              <a:t>courses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available</a:t>
            </a:r>
            <a:r>
              <a:rPr lang="fi-FI" dirty="0"/>
              <a:t> in 6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languages</a:t>
            </a:r>
            <a:r>
              <a:rPr lang="fi-FI" dirty="0"/>
              <a:t> in </a:t>
            </a:r>
            <a:r>
              <a:rPr lang="fi-FI" dirty="0" err="1"/>
              <a:t>DigiCampus</a:t>
            </a: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D033CF2-726C-CF3F-D6A2-C6674AFED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6383" y="2236704"/>
            <a:ext cx="842963" cy="50577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3C489C52-0457-32C9-ABF5-BE87AF3A8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6142" y="2236704"/>
            <a:ext cx="772059" cy="514384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1DB12BFB-144A-7C63-2D18-E9716BEDC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232155"/>
            <a:ext cx="772059" cy="514963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97197ABE-8162-4C7E-D68F-55DD64CB48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3864" y="2226167"/>
            <a:ext cx="774472" cy="516314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5BE81188-4287-4025-3250-BC0D92B23E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0371" y="2232068"/>
            <a:ext cx="842963" cy="515050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01FE0DE0-5A33-880C-19A5-B8E06DD6DAB1}"/>
              </a:ext>
            </a:extLst>
          </p:cNvPr>
          <p:cNvSpPr txBox="1"/>
          <p:nvPr/>
        </p:nvSpPr>
        <p:spPr>
          <a:xfrm>
            <a:off x="718457" y="2967335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err="1"/>
              <a:t>Greek</a:t>
            </a:r>
            <a:endParaRPr lang="fi-FI" sz="2400" dirty="0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AE4AD850-A615-D6EE-AB89-28CE6D22CBC3}"/>
              </a:ext>
            </a:extLst>
          </p:cNvPr>
          <p:cNvSpPr txBox="1"/>
          <p:nvPr/>
        </p:nvSpPr>
        <p:spPr>
          <a:xfrm>
            <a:off x="2840297" y="2967335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err="1"/>
              <a:t>Finnish</a:t>
            </a:r>
            <a:endParaRPr lang="fi-FI" sz="2400" dirty="0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513F8816-418C-88AD-F65C-5985F00421E1}"/>
              </a:ext>
            </a:extLst>
          </p:cNvPr>
          <p:cNvSpPr txBox="1"/>
          <p:nvPr/>
        </p:nvSpPr>
        <p:spPr>
          <a:xfrm>
            <a:off x="4989376" y="2967335"/>
            <a:ext cx="160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err="1"/>
              <a:t>Lithuanian</a:t>
            </a:r>
            <a:endParaRPr lang="fi-FI" sz="2400" dirty="0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2A03E5A3-3821-2B60-DA76-001B271CD11A}"/>
              </a:ext>
            </a:extLst>
          </p:cNvPr>
          <p:cNvSpPr txBox="1"/>
          <p:nvPr/>
        </p:nvSpPr>
        <p:spPr>
          <a:xfrm>
            <a:off x="7739581" y="2967335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/>
              <a:t>Catalan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2484E6F9-92D3-29FF-7573-59C1C094BD8D}"/>
              </a:ext>
            </a:extLst>
          </p:cNvPr>
          <p:cNvSpPr txBox="1"/>
          <p:nvPr/>
        </p:nvSpPr>
        <p:spPr>
          <a:xfrm>
            <a:off x="10330763" y="2967335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/>
              <a:t>Spanish</a:t>
            </a:r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E6FE761A-D9C8-3262-2EAE-D1D063E15A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6992" y="3960870"/>
            <a:ext cx="5633771" cy="1439897"/>
          </a:xfrm>
          <a:prstGeom prst="rect">
            <a:avLst/>
          </a:prstGeom>
        </p:spPr>
      </p:pic>
      <p:sp>
        <p:nvSpPr>
          <p:cNvPr id="21" name="Tekstiruutu 20">
            <a:extLst>
              <a:ext uri="{FF2B5EF4-FFF2-40B4-BE49-F238E27FC236}">
                <a16:creationId xmlns:a16="http://schemas.microsoft.com/office/drawing/2014/main" id="{C9F4BFBE-C8F7-E3C9-DBAB-F2A9E7D27E44}"/>
              </a:ext>
            </a:extLst>
          </p:cNvPr>
          <p:cNvSpPr txBox="1"/>
          <p:nvPr/>
        </p:nvSpPr>
        <p:spPr>
          <a:xfrm>
            <a:off x="968829" y="4080653"/>
            <a:ext cx="3450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/>
              <a:t>Use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search</a:t>
            </a:r>
            <a:r>
              <a:rPr lang="fi-FI" sz="2400" dirty="0"/>
              <a:t> bar </a:t>
            </a:r>
            <a:br>
              <a:rPr lang="fi-FI" sz="2400" dirty="0"/>
            </a:br>
            <a:r>
              <a:rPr lang="fi-FI" sz="2400" dirty="0"/>
              <a:t>at </a:t>
            </a:r>
            <a:r>
              <a:rPr lang="fi-FI" sz="2400" dirty="0" err="1"/>
              <a:t>the</a:t>
            </a:r>
            <a:r>
              <a:rPr lang="fi-FI" sz="2400" dirty="0"/>
              <a:t> top of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DigiCampus</a:t>
            </a:r>
            <a:r>
              <a:rPr lang="fi-FI" sz="2400" dirty="0"/>
              <a:t> </a:t>
            </a:r>
            <a:r>
              <a:rPr lang="fi-FI" sz="2400" dirty="0" err="1"/>
              <a:t>webpage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15325108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A3B2"/>
      </a:accent1>
      <a:accent2>
        <a:srgbClr val="418498"/>
      </a:accent2>
      <a:accent3>
        <a:srgbClr val="82DDED"/>
      </a:accent3>
      <a:accent4>
        <a:srgbClr val="FEE147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FEDFF7B180C04A837752C6B9157C0D" ma:contentTypeVersion="22" ma:contentTypeDescription="Create a new document." ma:contentTypeScope="" ma:versionID="e96448ab8660067b145c691cad76107a">
  <xsd:schema xmlns:xsd="http://www.w3.org/2001/XMLSchema" xmlns:xs="http://www.w3.org/2001/XMLSchema" xmlns:p="http://schemas.microsoft.com/office/2006/metadata/properties" xmlns:ns2="35e6cef2-ab91-44dc-8966-688c2b8b5685" xmlns:ns3="7db77421-ca8e-4026-b3b8-822dd20bcf3e" targetNamespace="http://schemas.microsoft.com/office/2006/metadata/properties" ma:root="true" ma:fieldsID="d5586eb610595d5a60299daa2585540f" ns2:_="" ns3:_="">
    <xsd:import namespace="35e6cef2-ab91-44dc-8966-688c2b8b5685"/>
    <xsd:import namespace="7db77421-ca8e-4026-b3b8-822dd20bcf3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2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e6cef2-ab91-44dc-8966-688c2b8b568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50a544d-b89d-433e-a409-db691fa5eb50}" ma:internalName="TaxCatchAll" ma:showField="CatchAllData" ma:web="35e6cef2-ab91-44dc-8966-688c2b8b56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77421-ca8e-4026-b3b8-822dd20bcf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835bafe-c72f-46e0-9fe3-ffca87021d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b77421-ca8e-4026-b3b8-822dd20bcf3e">
      <Terms xmlns="http://schemas.microsoft.com/office/infopath/2007/PartnerControls"/>
    </lcf76f155ced4ddcb4097134ff3c332f>
    <TaxCatchAll xmlns="35e6cef2-ab91-44dc-8966-688c2b8b568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B74803-DE8D-44E5-8C26-A7DEC28D2C7B}"/>
</file>

<file path=customXml/itemProps2.xml><?xml version="1.0" encoding="utf-8"?>
<ds:datastoreItem xmlns:ds="http://schemas.openxmlformats.org/officeDocument/2006/customXml" ds:itemID="{CD54CE75-2C49-4A45-9171-E772D66B215D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046a2f4d-719d-4f18-a255-1c2a16efd44f"/>
    <ds:schemaRef ds:uri="http://purl.org/dc/terms/"/>
    <ds:schemaRef ds:uri="9280dade-e1e0-4323-91e1-29d070e73f4c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A3BB826-1C57-4A7B-A8A1-3889F54D27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Laajakuva</PresentationFormat>
  <Paragraphs>16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10" baseType="lpstr">
      <vt:lpstr>Aptos</vt:lpstr>
      <vt:lpstr>Arial</vt:lpstr>
      <vt:lpstr>Calibri</vt:lpstr>
      <vt:lpstr>Gill Sans</vt:lpstr>
      <vt:lpstr>Noto Sans Symbols</vt:lpstr>
      <vt:lpstr>Wingdings</vt:lpstr>
      <vt:lpstr>2_Office Theme</vt:lpstr>
      <vt:lpstr>Advancing Healthcare Inclusion &amp; Equal Treatment for People with Intellectual Disabilities Conference </vt:lpstr>
      <vt:lpstr>Equal Treatment online courses  at the DigiCampus platform</vt:lpstr>
      <vt:lpstr>The online courses are available in 6 different languages in DigiCampus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Panita Ball</dc:creator>
  <cp:lastModifiedBy>Iina Nieminen (TAMK)</cp:lastModifiedBy>
  <cp:revision>3</cp:revision>
  <dcterms:created xsi:type="dcterms:W3CDTF">2024-11-15T10:02:11Z</dcterms:created>
  <dcterms:modified xsi:type="dcterms:W3CDTF">2024-11-25T22:11:08Z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0x0101004EFEDFF7B180C04A837752C6B9157C0D</vt:lpwstr>
  </property>
  <property fmtid="{D5CDD505-2E9C-101B-9397-08002B2CF9AE}" pid="3" name="MediaServiceImageTags">
    <vt:lpwstr/>
  </property>
</Properties>
</file>