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366" r:id="rId3"/>
    <p:sldId id="370" r:id="rId4"/>
    <p:sldId id="367" r:id="rId5"/>
    <p:sldId id="369" r:id="rId6"/>
    <p:sldId id="360" r:id="rId7"/>
    <p:sldId id="286" r:id="rId8"/>
    <p:sldId id="359" r:id="rId9"/>
    <p:sldId id="368" r:id="rId10"/>
    <p:sldId id="372" r:id="rId11"/>
    <p:sldId id="364" r:id="rId12"/>
    <p:sldId id="3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3108E59-1E89-374B-A5E7-77BE305EEB90}"/>
              </a:ext>
            </a:extLst>
          </p:cNvPr>
          <p:cNvSpPr/>
          <p:nvPr userDrawn="1"/>
        </p:nvSpPr>
        <p:spPr>
          <a:xfrm rot="18900000">
            <a:off x="-5476373" y="-2393202"/>
            <a:ext cx="8293674" cy="4117837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F60187-90E2-2641-8CFF-FFA4C0F8C023}"/>
              </a:ext>
            </a:extLst>
          </p:cNvPr>
          <p:cNvSpPr/>
          <p:nvPr userDrawn="1"/>
        </p:nvSpPr>
        <p:spPr>
          <a:xfrm rot="18900000">
            <a:off x="8491438" y="1244524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DF5E-642B-E64E-A366-E4FAC927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09" y="79988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0CEFC-AD45-2043-AC38-6C071BEC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909" y="327955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B07741-A8BE-CF48-9A8C-DAD8377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4334CF8-8D61-C449-AB53-D493D3B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54A751-AB81-6143-B635-47186323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CB5D-F87F-EF46-846E-9B1E8036A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45" y="3541081"/>
            <a:ext cx="4231287" cy="29850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1A395-FED4-7B46-93B6-B3FD9F32C084}"/>
              </a:ext>
            </a:extLst>
          </p:cNvPr>
          <p:cNvGrpSpPr/>
          <p:nvPr userDrawn="1"/>
        </p:nvGrpSpPr>
        <p:grpSpPr>
          <a:xfrm rot="13500000">
            <a:off x="5557423" y="2737510"/>
            <a:ext cx="4057095" cy="5237825"/>
            <a:chOff x="5948039" y="947221"/>
            <a:chExt cx="4057095" cy="52378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8762D6-6047-CA42-9B93-E24BE04F752E}"/>
                </a:ext>
              </a:extLst>
            </p:cNvPr>
            <p:cNvSpPr/>
            <p:nvPr userDrawn="1"/>
          </p:nvSpPr>
          <p:spPr>
            <a:xfrm rot="5400000">
              <a:off x="7572652" y="3539501"/>
              <a:ext cx="1455938" cy="14559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49BB9B-D0AD-814C-93EC-705EFC8F00F9}"/>
                </a:ext>
              </a:extLst>
            </p:cNvPr>
            <p:cNvSpPr/>
            <p:nvPr userDrawn="1"/>
          </p:nvSpPr>
          <p:spPr>
            <a:xfrm rot="5400000">
              <a:off x="5948039" y="3539501"/>
              <a:ext cx="1455938" cy="145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1852D4-AC6B-4F43-9053-2C73381D85D6}"/>
                </a:ext>
              </a:extLst>
            </p:cNvPr>
            <p:cNvSpPr/>
            <p:nvPr userDrawn="1"/>
          </p:nvSpPr>
          <p:spPr>
            <a:xfrm rot="5400000">
              <a:off x="7572652" y="947221"/>
              <a:ext cx="2432482" cy="2432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BFCD38-6CA5-014E-8926-6AEF6C71AEE6}"/>
                </a:ext>
              </a:extLst>
            </p:cNvPr>
            <p:cNvSpPr/>
            <p:nvPr userDrawn="1"/>
          </p:nvSpPr>
          <p:spPr>
            <a:xfrm rot="5400000">
              <a:off x="6347533" y="2323259"/>
              <a:ext cx="1056443" cy="1056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70A699-26D3-344F-AE0E-53256EC1428B}"/>
                </a:ext>
              </a:extLst>
            </p:cNvPr>
            <p:cNvSpPr/>
            <p:nvPr userDrawn="1"/>
          </p:nvSpPr>
          <p:spPr>
            <a:xfrm rot="5400000">
              <a:off x="6986725" y="5128603"/>
              <a:ext cx="1056443" cy="1056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148B31-4103-7D44-A26D-4BEAD594BC6E}"/>
                </a:ext>
              </a:extLst>
            </p:cNvPr>
            <p:cNvSpPr/>
            <p:nvPr userDrawn="1"/>
          </p:nvSpPr>
          <p:spPr>
            <a:xfrm rot="5400000">
              <a:off x="6096000" y="5128604"/>
              <a:ext cx="757292" cy="757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98D40-14F7-1541-BE36-127A1B48D7B2}"/>
                </a:ext>
              </a:extLst>
            </p:cNvPr>
            <p:cNvSpPr/>
            <p:nvPr userDrawn="1"/>
          </p:nvSpPr>
          <p:spPr>
            <a:xfrm rot="5400000">
              <a:off x="9167674" y="3539501"/>
              <a:ext cx="606371" cy="60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FFB4811-9404-3B4B-BD7B-666CD5B901F0}"/>
              </a:ext>
            </a:extLst>
          </p:cNvPr>
          <p:cNvSpPr/>
          <p:nvPr userDrawn="1"/>
        </p:nvSpPr>
        <p:spPr>
          <a:xfrm rot="16200000">
            <a:off x="9114294" y="3539502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D3F75F-D0B5-054A-A78F-1794D2C5E91B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D3373375-606B-A549-9DAF-0036EBFDE31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96F04E-4E1D-AC4F-BF58-10AD91E0AF30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64D7844-227E-754D-92DB-5D816952EBC9}"/>
              </a:ext>
            </a:extLst>
          </p:cNvPr>
          <p:cNvSpPr/>
          <p:nvPr userDrawn="1"/>
        </p:nvSpPr>
        <p:spPr>
          <a:xfrm rot="18900000">
            <a:off x="10441871" y="-641722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9D704-EC86-AC43-96DE-A0F5D8A3176C}"/>
              </a:ext>
            </a:extLst>
          </p:cNvPr>
          <p:cNvSpPr/>
          <p:nvPr userDrawn="1"/>
        </p:nvSpPr>
        <p:spPr>
          <a:xfrm rot="18900000">
            <a:off x="-2822960" y="-452760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C8787-9B3B-9B4A-A6EF-DA2F906D5D35}"/>
              </a:ext>
            </a:extLst>
          </p:cNvPr>
          <p:cNvSpPr/>
          <p:nvPr userDrawn="1"/>
        </p:nvSpPr>
        <p:spPr>
          <a:xfrm rot="18900000">
            <a:off x="10240339" y="907172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1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R-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35FB-CB11-DE4B-9FC1-E202B30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56E44-9C05-E942-B9A2-BCE51CA9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222C8-0AEA-CA4B-BDBC-3226FB9E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9A4D1-416A-5F4B-BF66-82E81F54F694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85F2E8-F694-2749-9671-D8621059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06C8BC1-B773-B14B-AE37-54AE41A25ED6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743F48-0B02-234C-8142-BE5629B8E7A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C528A17-39AC-9741-B54E-1F81F91C46C8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7113C-D67B-4742-801E-21C953B6CC65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FF88F6-910A-004C-8DA4-0E2317C2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B8AB93-6D62-5147-862C-CB475120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71B805-BF54-1B41-BADE-1984C5B18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0713C-5B5A-964A-A63F-243EF1938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5221" y="-14804"/>
            <a:ext cx="7842417" cy="61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954-ED9A-7A48-B185-953F4E78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C991-72A6-AC47-9FD4-A9FC0197F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DDD9D-BAD1-CC45-923C-0B38123A3785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7DE9CC-2E68-FC47-A7BE-CA54FFE1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44BE438-1B76-4B47-A5B8-C1E245FBBDA9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BAB39E-3AD2-1743-BF56-6F033D22BC1D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151B59B-DA4E-A04E-A978-BA779F6B5639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A9C9E-3741-8C40-88E3-55F6A9AA1308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51A7300-E1BA-6D45-8845-1C953827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D8F36E2-0883-4E4F-91D0-A54E679C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905F96-84AC-A14B-BAD7-6BB8B1BDF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R-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C264889-E5DB-FB4B-8D88-431E26287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165" y="-1790441"/>
            <a:ext cx="12451071" cy="527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40D4B9-57D6-B848-AB0C-DBE2DEE13C69}"/>
              </a:ext>
            </a:extLst>
          </p:cNvPr>
          <p:cNvSpPr/>
          <p:nvPr userDrawn="1"/>
        </p:nvSpPr>
        <p:spPr>
          <a:xfrm>
            <a:off x="-133165" y="2219596"/>
            <a:ext cx="12634399" cy="395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108E59-1E89-374B-A5E7-77BE305EEB90}"/>
              </a:ext>
            </a:extLst>
          </p:cNvPr>
          <p:cNvSpPr/>
          <p:nvPr userDrawn="1"/>
        </p:nvSpPr>
        <p:spPr>
          <a:xfrm rot="18900000">
            <a:off x="-5476373" y="-2393202"/>
            <a:ext cx="8293674" cy="4117837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F60187-90E2-2641-8CFF-FFA4C0F8C023}"/>
              </a:ext>
            </a:extLst>
          </p:cNvPr>
          <p:cNvSpPr/>
          <p:nvPr userDrawn="1"/>
        </p:nvSpPr>
        <p:spPr>
          <a:xfrm rot="18900000">
            <a:off x="8491438" y="1244524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DF5E-642B-E64E-A366-E4FAC927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09" y="799880"/>
            <a:ext cx="986952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0CEFC-AD45-2043-AC38-6C071BEC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909" y="327955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B07741-A8BE-CF48-9A8C-DAD8377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4334CF8-8D61-C449-AB53-D493D3B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54A751-AB81-6143-B635-47186323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CB5D-F87F-EF46-846E-9B1E8036A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345" y="3541081"/>
            <a:ext cx="4231287" cy="29850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1A395-FED4-7B46-93B6-B3FD9F32C084}"/>
              </a:ext>
            </a:extLst>
          </p:cNvPr>
          <p:cNvGrpSpPr/>
          <p:nvPr userDrawn="1"/>
        </p:nvGrpSpPr>
        <p:grpSpPr>
          <a:xfrm rot="13500000">
            <a:off x="5557423" y="2737510"/>
            <a:ext cx="4057095" cy="5237825"/>
            <a:chOff x="5948039" y="947221"/>
            <a:chExt cx="4057095" cy="52378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8762D6-6047-CA42-9B93-E24BE04F752E}"/>
                </a:ext>
              </a:extLst>
            </p:cNvPr>
            <p:cNvSpPr/>
            <p:nvPr userDrawn="1"/>
          </p:nvSpPr>
          <p:spPr>
            <a:xfrm rot="5400000">
              <a:off x="7572652" y="3539501"/>
              <a:ext cx="1455938" cy="14559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49BB9B-D0AD-814C-93EC-705EFC8F00F9}"/>
                </a:ext>
              </a:extLst>
            </p:cNvPr>
            <p:cNvSpPr/>
            <p:nvPr userDrawn="1"/>
          </p:nvSpPr>
          <p:spPr>
            <a:xfrm rot="5400000">
              <a:off x="5948039" y="3539501"/>
              <a:ext cx="1455938" cy="145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1852D4-AC6B-4F43-9053-2C73381D85D6}"/>
                </a:ext>
              </a:extLst>
            </p:cNvPr>
            <p:cNvSpPr/>
            <p:nvPr userDrawn="1"/>
          </p:nvSpPr>
          <p:spPr>
            <a:xfrm rot="5400000">
              <a:off x="7572652" y="947221"/>
              <a:ext cx="2432482" cy="2432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BFCD38-6CA5-014E-8926-6AEF6C71AEE6}"/>
                </a:ext>
              </a:extLst>
            </p:cNvPr>
            <p:cNvSpPr/>
            <p:nvPr userDrawn="1"/>
          </p:nvSpPr>
          <p:spPr>
            <a:xfrm rot="5400000">
              <a:off x="6347533" y="2323259"/>
              <a:ext cx="1056443" cy="1056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70A699-26D3-344F-AE0E-53256EC1428B}"/>
                </a:ext>
              </a:extLst>
            </p:cNvPr>
            <p:cNvSpPr/>
            <p:nvPr userDrawn="1"/>
          </p:nvSpPr>
          <p:spPr>
            <a:xfrm rot="5400000">
              <a:off x="6986725" y="5128603"/>
              <a:ext cx="1056443" cy="1056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148B31-4103-7D44-A26D-4BEAD594BC6E}"/>
                </a:ext>
              </a:extLst>
            </p:cNvPr>
            <p:cNvSpPr/>
            <p:nvPr userDrawn="1"/>
          </p:nvSpPr>
          <p:spPr>
            <a:xfrm rot="5400000">
              <a:off x="6096000" y="5128604"/>
              <a:ext cx="757292" cy="757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98D40-14F7-1541-BE36-127A1B48D7B2}"/>
                </a:ext>
              </a:extLst>
            </p:cNvPr>
            <p:cNvSpPr/>
            <p:nvPr userDrawn="1"/>
          </p:nvSpPr>
          <p:spPr>
            <a:xfrm rot="5400000">
              <a:off x="9167674" y="3539501"/>
              <a:ext cx="606371" cy="60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FFB4811-9404-3B4B-BD7B-666CD5B901F0}"/>
              </a:ext>
            </a:extLst>
          </p:cNvPr>
          <p:cNvSpPr/>
          <p:nvPr userDrawn="1"/>
        </p:nvSpPr>
        <p:spPr>
          <a:xfrm rot="16200000">
            <a:off x="9114294" y="3539502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D3F75F-D0B5-054A-A78F-1794D2C5E91B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D3373375-606B-A549-9DAF-0036EBFDE31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96F04E-4E1D-AC4F-BF58-10AD91E0AF30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64D7844-227E-754D-92DB-5D816952EBC9}"/>
              </a:ext>
            </a:extLst>
          </p:cNvPr>
          <p:cNvSpPr/>
          <p:nvPr userDrawn="1"/>
        </p:nvSpPr>
        <p:spPr>
          <a:xfrm rot="18900000">
            <a:off x="10441871" y="-641722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9D704-EC86-AC43-96DE-A0F5D8A3176C}"/>
              </a:ext>
            </a:extLst>
          </p:cNvPr>
          <p:cNvSpPr/>
          <p:nvPr userDrawn="1"/>
        </p:nvSpPr>
        <p:spPr>
          <a:xfrm rot="18900000">
            <a:off x="-2822960" y="-452760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C8787-9B3B-9B4A-A6EF-DA2F906D5D35}"/>
              </a:ext>
            </a:extLst>
          </p:cNvPr>
          <p:cNvSpPr/>
          <p:nvPr userDrawn="1"/>
        </p:nvSpPr>
        <p:spPr>
          <a:xfrm rot="18900000">
            <a:off x="10240339" y="907172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6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P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BB78B-9E2B-0F4D-965C-264CB59077EE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C769F-6C79-5B44-9E12-BFEB4459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6118-4E63-FE49-944E-12847BFF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417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9FD8-2F2D-CC41-AD54-E7176421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C73E717-D111-E945-9037-9C6A636F8D40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F3383C-2727-2043-9EA0-687EC40C7FD6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3068A637-5249-8A41-91BE-164FA3CDF453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36333C-1996-914C-8C87-E9BF7E609918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75A8-1A25-FB48-8EA5-C12D2E5B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5E10-A54C-B045-8339-EB21C3A9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DD38C-DC33-F349-A644-0FD005077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PR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228F-8B32-214A-ADA4-3E4790B8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499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ADA8-84C9-114F-BFDB-503C15BE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47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EA12E-2822-774C-9CE1-B012609CB7F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C0EC48-4278-8F42-8DED-450D6DE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45CDB38-FCFB-3C4C-AAFB-A0D7D9050118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72B5C-2DBC-0E4D-8F0F-19162956D22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E009D2A-47FF-C04F-AEA1-C974637D420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50B46-AB20-9D48-B874-BA89EE79337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23EFD1B-3BD4-5C4D-BEE5-4FBED354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BAC147-F533-5246-9F0F-8BDD53B8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B910D6-F69C-FE48-83B2-4D0762B42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PR-Section Hea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31A1-3F42-3248-B726-4C76264D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3219" y="-1"/>
            <a:ext cx="10296428" cy="68781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ACD02EB-CFA0-4A47-BF1B-5E1E3D086571}"/>
              </a:ext>
            </a:extLst>
          </p:cNvPr>
          <p:cNvGrpSpPr/>
          <p:nvPr userDrawn="1"/>
        </p:nvGrpSpPr>
        <p:grpSpPr>
          <a:xfrm>
            <a:off x="0" y="0"/>
            <a:ext cx="12214813" cy="6551720"/>
            <a:chOff x="0" y="0"/>
            <a:chExt cx="12214813" cy="6551720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7E25FFF-EBD5-2E4A-93E6-CC3FD24FD2FB}"/>
                </a:ext>
              </a:extLst>
            </p:cNvPr>
            <p:cNvSpPr/>
            <p:nvPr userDrawn="1"/>
          </p:nvSpPr>
          <p:spPr>
            <a:xfrm rot="5400000">
              <a:off x="5663094" y="1"/>
              <a:ext cx="6551720" cy="65517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EEAA6A-7BF8-2A4F-B524-ED3EF1AEE17F}"/>
                </a:ext>
              </a:extLst>
            </p:cNvPr>
            <p:cNvSpPr/>
            <p:nvPr userDrawn="1"/>
          </p:nvSpPr>
          <p:spPr>
            <a:xfrm>
              <a:off x="0" y="0"/>
              <a:ext cx="5726097" cy="6199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9D228F-8B32-214A-ADA4-3E4790B8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5703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ADA8-84C9-114F-BFDB-503C15BE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094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EA12E-2822-774C-9CE1-B012609CB7F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C0EC48-4278-8F42-8DED-450D6DE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45CDB38-FCFB-3C4C-AAFB-A0D7D9050118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72B5C-2DBC-0E4D-8F0F-19162956D22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E009D2A-47FF-C04F-AEA1-C974637D420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50B46-AB20-9D48-B874-BA89EE79337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23EFD1B-3BD4-5C4D-BEE5-4FBED354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BAC147-F533-5246-9F0F-8BDD53B8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B910D6-F69C-FE48-83B2-4D0762B42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P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BB52-5825-C944-88E0-DE86C50E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1440-5912-7C41-9C8A-73A67A8E8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BD6-7645-4A49-B19A-20F7BE2E7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FB9CB-7A82-A248-AF83-6974DF0755F8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F44943-E80C-E54E-B56D-8461E8A8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4D7BCE8-7514-564B-9D66-9FD5C5045B8E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D304-AEB5-634A-B0EE-DB006E677D8E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E1F4D715-7CF4-094E-B1BA-782C8FAA4F31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07A43F-B727-1A48-B9AC-CE726DAF143F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D8B6A0-9DAB-8841-92BD-1CC79C9C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29A5BA-3C08-4E46-87B6-1E34A6CE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73BE22-75A8-E843-B4D5-0440D7002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PR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635C-9160-E547-9ED5-FFBCFA96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9D6A-6F16-C549-883E-AE054773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CDC7-B9DC-0A47-9CE2-44911760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44B2E-149A-C846-B151-522C7016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4E0B7-B15A-6A41-9CFA-75B4A6C3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60281-78CD-614C-8613-D1D77CFCBF8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CA2FDC-83FD-134B-A832-490408DF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6605787-9812-C946-8FDF-A112D7AD0A97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59D38-93DC-CD49-82D9-BEF49DCB8744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51CA324-C4D9-234C-9362-090DB4E2297E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8CEFC6-1A2F-EF49-856C-6F2E8F41F73D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E05DECB-1D19-1243-8BE6-54E92387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6540ECF-334F-DA42-8D0D-8A408B40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43EC8A-E566-6A44-8026-3A860D275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PR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BAA-0D4A-6342-99CD-AF8DD6D5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B7CB2-9877-1D47-B4BD-B7FFA16B2F3A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48CDEC-CD39-C64F-ABD1-7760136E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F6D644F-8030-CA4E-B88C-E272DDFAE73B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8F25F-D41C-7643-9E07-6848F624CD30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8C6B701-CDF2-2F4B-86D6-577748D802DC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53F282-0F8E-D343-89A4-800763710D4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90F2EEB-3ACE-864F-BA96-E2C164E6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0D6D94-CE3E-DE4E-A057-CFC630AB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B5BE61-8182-C248-AEE6-8844754CA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0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P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6070D-C99D-1643-96C0-921B37126CFA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D8FD8-45C2-954F-BB13-4F6C67D0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44B0538-7F36-9D4A-A8A9-570CAF8553AA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6ED95-D1FC-4946-9A4F-05BF34729DE5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7CAEB54E-47D0-244F-A836-03BFA6DE67B3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9CDC23-504C-1148-9294-1DF9212F2682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45F0BB4-85F5-C64D-BEF0-8904972F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6EE1BD-245B-504F-9C49-ABE003FE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DD4868-BC3A-4046-88E8-3FD400AB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53699-3C34-9040-857E-973BC227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7A79-70AE-694B-8317-8EC90A3B4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FFC4-9DF2-9A41-8B5C-028037527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0C0F4-4E49-0A46-84EE-4419E5CDEC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2DDED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2DDED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2272-14A4-5C48-B392-EE5A603C7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E616-09FC-D244-B454-B1A4CE4A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4091-4739-0747-8F08-BC6101A4E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A3B2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A3B2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E40C-5786-204C-8956-F3A92D7A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09" y="38501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transformation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2020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meetings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2021 plans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DC86D-0362-0A46-8CFB-D45D7FAD3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EPR General Assembly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Online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December 2020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Conference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059" y="1464989"/>
            <a:ext cx="10515600" cy="4456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practice 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sharing, networking, experts</a:t>
            </a:r>
          </a:p>
          <a:p>
            <a:pPr>
              <a:lnSpc>
                <a:spcPct val="120000"/>
              </a:lnSpc>
            </a:pP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Assistive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Tech; new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developments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gather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info,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virtual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visits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choice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FDG web meeting 2021</a:t>
            </a:r>
          </a:p>
          <a:p>
            <a:pPr>
              <a:lnSpc>
                <a:spcPct val="120000"/>
              </a:lnSpc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People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intellectual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disabilities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Digital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divide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Hackathon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Ethical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issues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esp AI </a:t>
            </a:r>
            <a:r>
              <a:rPr lang="fr-BE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Paper on AI</a:t>
            </a:r>
          </a:p>
          <a:p>
            <a:pPr>
              <a:lnSpc>
                <a:spcPct val="120000"/>
              </a:lnSpc>
            </a:pP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artnerships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industry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 </a:t>
            </a:r>
            <a:r>
              <a:rPr lang="fr-BE" sz="28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skills</a:t>
            </a:r>
            <a:r>
              <a:rPr lang="fr-BE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TF </a:t>
            </a:r>
          </a:p>
          <a:p>
            <a:pPr>
              <a:lnSpc>
                <a:spcPct val="120000"/>
              </a:lnSpc>
            </a:pPr>
            <a:endParaRPr lang="fr-BE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fr-BE" sz="2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143000" indent="-1143000">
              <a:lnSpc>
                <a:spcPct val="120000"/>
              </a:lnSpc>
              <a:buFont typeface="Wingdings" panose="05000000000000000000" pitchFamily="2" charset="2"/>
              <a:buChar char="à"/>
            </a:pPr>
            <a:endParaRPr lang="fr-BE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959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6" y="952165"/>
            <a:ext cx="9766300" cy="31042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Innovation Taskforce Working and Meeting Remotely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6" y="1447627"/>
            <a:ext cx="11057883" cy="472858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online meetings, 6 members CRM, GTB, F. ONCE, F. Intras, F. Rey Ardid, Theotokos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AIM: gather, exchange and develop resources to support members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staff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Collection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tips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working and meeting remotely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sector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one meeting dedicated to Microsoft Teams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(15 people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Breakout group discussion questions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059" y="1464989"/>
            <a:ext cx="10748920" cy="45026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What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are your main challenges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digitally/remotely?</a:t>
            </a:r>
          </a:p>
          <a:p>
            <a:pPr>
              <a:lnSpc>
                <a:spcPct val="120000"/>
              </a:lnSpc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Will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activities planned for next year help address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these?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If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not, what other EPR activities or support could help?</a:t>
            </a:r>
          </a:p>
          <a:p>
            <a:pPr>
              <a:lnSpc>
                <a:spcPct val="120000"/>
              </a:lnSpc>
            </a:pP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new digital solutions you are investing in, not just to deal with challenges, but to advance in the field?</a:t>
            </a:r>
            <a:endParaRPr lang="fr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33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Taskforce Adapting Service Provision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447627"/>
            <a:ext cx="10515600" cy="45360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help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share information and learning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drawn from delivering services under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UP: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working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families: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meeting with COFACE 2021 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Strategic digitalization: Workshop 2020 &amp;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TF 2021?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Measuring impact of tech, support tech adoption: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web meeting 2021? INTEREHA WG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EPR advocacy: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WeAreEssential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 – letter GR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Centre EU funds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957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Adapting Service Provision Follow up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447627"/>
            <a:ext cx="10515600" cy="45360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à"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meetings</a:t>
            </a:r>
          </a:p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times of coronavirus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practices and methods converting and delivering in-person teaching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to an online format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Returning to work: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webmeeting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fr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17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training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447628"/>
            <a:ext cx="10515600" cy="47171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Sharing expertise and practices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developing content for delivering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 and teaching through online formats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OUTPUT: EPR guide on digital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sharing via Microsoft TEAMS)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Organisations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member’s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forum</a:t>
            </a:r>
          </a:p>
          <a:p>
            <a:pPr>
              <a:lnSpc>
                <a:spcPct val="120000"/>
              </a:lnSpc>
            </a:pP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 transformation 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Taskforce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-group </a:t>
            </a:r>
            <a:r>
              <a:rPr lang="fr-BE" sz="2800" b="1" i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planned 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2021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B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636281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Relationships with employers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131744"/>
            <a:ext cx="10515600" cy="49448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challenges, experience &amp; practices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 participants, 7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+ Stephen Wooderson USA</a:t>
            </a:r>
          </a:p>
          <a:p>
            <a:pPr>
              <a:lnSpc>
                <a:spcPct val="120000"/>
              </a:lnSpc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OUTPUT: Report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  <a:p>
            <a:pPr>
              <a:lnSpc>
                <a:spcPct val="120000"/>
              </a:lnSpc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on digital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Task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Force</a:t>
            </a:r>
            <a:endParaRPr lang="fr-BE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 session at AC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(input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CEDEFOP)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Disability Management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Working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Group 2021?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Benchlearning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employment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2021– focus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</a:t>
            </a:r>
            <a:r>
              <a:rPr lang="fr-BE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8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disabilities</a:t>
            </a:r>
            <a:endParaRPr lang="fr-B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B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669532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Innovation Taskforce on Digital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281373"/>
            <a:ext cx="10515600" cy="501734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topic (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project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ideas, discuss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challenges, plan next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EPR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first meeting online November, 12 people, 8 organizations: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AFID, Astangu, CRPG, GTB,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ONCE,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Intras,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… but everyone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US" sz="4800" dirty="0"/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000" u="sng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Innovation Taskforce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outputs – project ideas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447628"/>
            <a:ext cx="10515600" cy="4658204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match client capacities with different professional profiles (proposed by SIVA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and tool for digital skills assessment of PWD (proposed by F. Once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Virtual Reality and simulation in training (proposed by ASTANGU);</a:t>
            </a:r>
          </a:p>
          <a:p>
            <a:pPr marL="742950" indent="-742950">
              <a:buFont typeface="+mj-lt"/>
              <a:buAutoNum type="arabicPeriod" startAt="3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“management app” for clients (proposed by SIVA).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Innovation Taskforce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317" y="1447628"/>
            <a:ext cx="10515600" cy="35526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assigned 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ideas, mainly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 context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innovation/attractiveness for financing.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Continues into 2021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3BD7-6CA0-2A4E-8CA7-18738B8A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17" y="885663"/>
            <a:ext cx="9766300" cy="3104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Leading digital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transformation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7309-F7FE-D24B-80D2-D340F01A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059" y="1464989"/>
            <a:ext cx="10515600" cy="44561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BE" sz="9600" dirty="0">
                <a:latin typeface="Arial" panose="020B0604020202020204" pitchFamily="34" charset="0"/>
                <a:cs typeface="Arial" panose="020B0604020202020204" pitchFamily="34" charset="0"/>
              </a:rPr>
              <a:t>1 Online Meeting – 15th </a:t>
            </a:r>
            <a:r>
              <a:rPr lang="fr-BE" sz="9600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BE" sz="9600" dirty="0">
                <a:latin typeface="Arial" panose="020B0604020202020204" pitchFamily="34" charset="0"/>
                <a:cs typeface="Arial" panose="020B0604020202020204" pitchFamily="34" charset="0"/>
              </a:rPr>
              <a:t> – 8 EPR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BE" sz="9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challenges &amp;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fr-B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workshop sessions, one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up session</a:t>
            </a:r>
          </a:p>
          <a:p>
            <a:pPr>
              <a:lnSpc>
                <a:spcPct val="120000"/>
              </a:lnSpc>
            </a:pP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	Focus on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digitalisation</a:t>
            </a:r>
          </a:p>
          <a:p>
            <a:pPr>
              <a:lnSpc>
                <a:spcPct val="120000"/>
              </a:lnSpc>
            </a:pPr>
            <a:r>
              <a:rPr lang="fr-BE" sz="9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transformation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wider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B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BE" sz="9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 of speed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B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BE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fr-B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BE" sz="9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96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Organisational</a:t>
            </a:r>
            <a:r>
              <a:rPr lang="fr-BE" sz="96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digital transformation WG 2021?</a:t>
            </a:r>
            <a:endParaRPr lang="fr-BE" sz="9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fr-BE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714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A3B2"/>
      </a:accent1>
      <a:accent2>
        <a:srgbClr val="418498"/>
      </a:accent2>
      <a:accent3>
        <a:srgbClr val="82DDED"/>
      </a:accent3>
      <a:accent4>
        <a:srgbClr val="FEE14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590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</vt:lpstr>
      <vt:lpstr>1_Office Theme</vt:lpstr>
      <vt:lpstr>Digital transformation  Outcomes 2020 meetings &amp; 2021 plans</vt:lpstr>
      <vt:lpstr>Taskforce Adapting Service Provision</vt:lpstr>
      <vt:lpstr>Adapting Service Provision Follow up cont.</vt:lpstr>
      <vt:lpstr>Teaching and training online</vt:lpstr>
      <vt:lpstr>Relationships with employers </vt:lpstr>
      <vt:lpstr>Innovation Taskforce on Digital Skills</vt:lpstr>
      <vt:lpstr>Innovation Taskforce outputs – project ideas</vt:lpstr>
      <vt:lpstr>Innovation Taskforce Next Steps</vt:lpstr>
      <vt:lpstr>Leading digital transformation meetings</vt:lpstr>
      <vt:lpstr>Annual Conference</vt:lpstr>
      <vt:lpstr>Innovation Taskforce Working and Meeting Remotely</vt:lpstr>
      <vt:lpstr>Breakout group 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Roberto Zanon</dc:creator>
  <cp:lastModifiedBy>Laura Jones</cp:lastModifiedBy>
  <cp:revision>135</cp:revision>
  <dcterms:created xsi:type="dcterms:W3CDTF">2020-02-16T11:35:13Z</dcterms:created>
  <dcterms:modified xsi:type="dcterms:W3CDTF">2020-12-02T14:25:17Z</dcterms:modified>
</cp:coreProperties>
</file>